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Attota . Leelaissak    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28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July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sz="1200" u="sng" spc="6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hub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elmi17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aceX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 </a:t>
            </a:r>
            <a:r>
              <a:rPr sz="12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ook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ec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_w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2508</Words>
  <Application>Microsoft Office PowerPoint</Application>
  <PresentationFormat>Widescreen</PresentationFormat>
  <Paragraphs>244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Leelaissak Attota</cp:lastModifiedBy>
  <cp:revision>1</cp:revision>
  <dcterms:created xsi:type="dcterms:W3CDTF">2023-07-28T03:14:03Z</dcterms:created>
  <dcterms:modified xsi:type="dcterms:W3CDTF">2023-07-28T03:17:25Z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2023-07-28T00:00:00Z</vt:filetime>
  </property>
</Properties>
</file>